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1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0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0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70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5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8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4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6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0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2BD9-0254-45A2-B9BF-7F445C1D6EF0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4DCD2C9-90A4-496E-A308-D7CC1A23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B16F-790D-4946-93D3-CFCD6D23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42613"/>
            <a:ext cx="6571343" cy="1562191"/>
          </a:xfr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sz="4000" dirty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Adult crafts</a:t>
            </a:r>
            <a:br>
              <a:rPr lang="en-US" dirty="0"/>
            </a:br>
            <a:r>
              <a:rPr lang="en-US" dirty="0"/>
              <a:t>Fisher whiting memorial Library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3BC73-D3A7-4540-A232-614DDB370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864" y="2181139"/>
            <a:ext cx="4386859" cy="3598876"/>
          </a:xfrm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November 10</a:t>
            </a:r>
          </a:p>
          <a:p>
            <a:r>
              <a:rPr lang="en-US" dirty="0"/>
              <a:t>6:00 PM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LIMIT 10</a:t>
            </a:r>
          </a:p>
          <a:p>
            <a:r>
              <a:rPr lang="en-US" dirty="0"/>
              <a:t>REGISTER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DD481B-2E98-4931-8BCA-A513450B8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9" y="2266229"/>
            <a:ext cx="2480502" cy="3436937"/>
          </a:xfr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6816295-347F-4961-872F-B40388F8FF3A}"/>
              </a:ext>
            </a:extLst>
          </p:cNvPr>
          <p:cNvSpPr txBox="1">
            <a:spLocks/>
          </p:cNvSpPr>
          <p:nvPr/>
        </p:nvSpPr>
        <p:spPr>
          <a:xfrm>
            <a:off x="4773336" y="2181139"/>
            <a:ext cx="4211273" cy="3598876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November 5 </a:t>
            </a:r>
          </a:p>
          <a:p>
            <a:r>
              <a:rPr lang="en-US" dirty="0"/>
              <a:t>6:00 PM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LIMIT 10</a:t>
            </a:r>
          </a:p>
          <a:p>
            <a:r>
              <a:rPr lang="en-US" dirty="0"/>
              <a:t>REGISTER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25077-4D9E-45D3-9533-A547C370A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3277"/>
          <a:stretch/>
        </p:blipFill>
        <p:spPr>
          <a:xfrm>
            <a:off x="6618913" y="2266229"/>
            <a:ext cx="2281223" cy="3436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DF4A8-96BF-44D9-B2F4-FB353CB345EE}"/>
              </a:ext>
            </a:extLst>
          </p:cNvPr>
          <p:cNvSpPr txBox="1"/>
          <p:nvPr/>
        </p:nvSpPr>
        <p:spPr>
          <a:xfrm>
            <a:off x="1182848" y="6274965"/>
            <a:ext cx="66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CALL 881-1312 TO REGISTER FOR ONE OR BOTH CRAFTS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1B5BC-EB34-4F52-837C-8D3055303799}"/>
              </a:ext>
            </a:extLst>
          </p:cNvPr>
          <p:cNvSpPr txBox="1"/>
          <p:nvPr/>
        </p:nvSpPr>
        <p:spPr>
          <a:xfrm rot="20256112">
            <a:off x="176169" y="310393"/>
            <a:ext cx="100667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Crafts with Kim Smith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3E486-4CC8-422E-9485-0DE9EB3A8804}"/>
              </a:ext>
            </a:extLst>
          </p:cNvPr>
          <p:cNvSpPr txBox="1"/>
          <p:nvPr/>
        </p:nvSpPr>
        <p:spPr>
          <a:xfrm rot="20256112">
            <a:off x="614421" y="4808291"/>
            <a:ext cx="100667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Metal pumpkins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0B8990-484B-4266-AB96-37D054D63F05}"/>
              </a:ext>
            </a:extLst>
          </p:cNvPr>
          <p:cNvSpPr txBox="1"/>
          <p:nvPr/>
        </p:nvSpPr>
        <p:spPr>
          <a:xfrm rot="20256112">
            <a:off x="114458" y="1238389"/>
            <a:ext cx="100667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Evening of fun!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B0083-DFDB-40B9-A8F4-4B23E78320E8}"/>
              </a:ext>
            </a:extLst>
          </p:cNvPr>
          <p:cNvSpPr txBox="1"/>
          <p:nvPr/>
        </p:nvSpPr>
        <p:spPr>
          <a:xfrm rot="1454917">
            <a:off x="8176006" y="271255"/>
            <a:ext cx="90026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Social distancing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8480EF-9B20-4DFE-A41D-A8D091C23377}"/>
              </a:ext>
            </a:extLst>
          </p:cNvPr>
          <p:cNvSpPr txBox="1"/>
          <p:nvPr/>
        </p:nvSpPr>
        <p:spPr>
          <a:xfrm rot="20256112">
            <a:off x="5310128" y="4808293"/>
            <a:ext cx="100667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Rock art on wood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DBBE46-B636-4D6F-8CDC-1DB50B0AF7C0}"/>
              </a:ext>
            </a:extLst>
          </p:cNvPr>
          <p:cNvSpPr txBox="1"/>
          <p:nvPr/>
        </p:nvSpPr>
        <p:spPr>
          <a:xfrm rot="1454917">
            <a:off x="8176005" y="1059735"/>
            <a:ext cx="90026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Time with friends</a:t>
            </a:r>
          </a:p>
        </p:txBody>
      </p:sp>
    </p:spTree>
    <p:extLst>
      <p:ext uri="{BB962C8B-B14F-4D97-AF65-F5344CB8AC3E}">
        <p14:creationId xmlns:p14="http://schemas.microsoft.com/office/powerpoint/2010/main" val="27526090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</TotalTime>
  <Words>52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Adult crafts Fisher whiting memorial Library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crafts Fisher whiting memorial Library</dc:title>
  <dc:creator>Peg Gay</dc:creator>
  <cp:lastModifiedBy>Peg Gay</cp:lastModifiedBy>
  <cp:revision>4</cp:revision>
  <cp:lastPrinted>2020-10-16T20:04:05Z</cp:lastPrinted>
  <dcterms:created xsi:type="dcterms:W3CDTF">2020-10-09T18:37:45Z</dcterms:created>
  <dcterms:modified xsi:type="dcterms:W3CDTF">2020-10-16T20:09:43Z</dcterms:modified>
</cp:coreProperties>
</file>